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94CC2-A7B8-4C28-A1B9-307C4791EF41}" type="datetimeFigureOut">
              <a:rPr lang="en-US" smtClean="0"/>
              <a:t>12/13/2011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963D7-325D-41A1-BBDE-B104C344B6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JSA Winter Congress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Portland, OR </a:t>
            </a:r>
          </a:p>
          <a:p>
            <a:r>
              <a:rPr lang="en-US" dirty="0" smtClean="0"/>
              <a:t>February 3</a:t>
            </a:r>
            <a:r>
              <a:rPr lang="en-US" baseline="30000" dirty="0" smtClean="0"/>
              <a:t>rd</a:t>
            </a:r>
            <a:r>
              <a:rPr lang="en-US" dirty="0" smtClean="0"/>
              <a:t>-5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Leave Friday, Feb. 3</a:t>
            </a:r>
            <a:r>
              <a:rPr lang="en-US" baseline="30000" dirty="0" smtClean="0"/>
              <a:t>rd</a:t>
            </a:r>
            <a:r>
              <a:rPr lang="en-US" dirty="0" smtClean="0"/>
              <a:t> after school</a:t>
            </a:r>
          </a:p>
          <a:p>
            <a:r>
              <a:rPr lang="en-US" dirty="0" smtClean="0"/>
              <a:t>Arrive on the evening of Sunday, Feb. 5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r>
              <a:rPr lang="en-US" dirty="0" smtClean="0"/>
              <a:t>$150 for two nights</a:t>
            </a:r>
          </a:p>
          <a:p>
            <a:pPr lvl="1"/>
            <a:r>
              <a:rPr lang="en-US" dirty="0" smtClean="0"/>
              <a:t>Scholarships available</a:t>
            </a:r>
          </a:p>
          <a:p>
            <a:r>
              <a:rPr lang="en-US" dirty="0" smtClean="0"/>
              <a:t>REGISTRATION DEADLINE: JANUARY 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Late fee ($15) will be charged after deadline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Register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Enter name and e-mail on spreadsheet at meeting</a:t>
            </a:r>
          </a:p>
          <a:p>
            <a:r>
              <a:rPr lang="en-US" sz="2800" dirty="0" smtClean="0"/>
              <a:t>Create </a:t>
            </a:r>
            <a:r>
              <a:rPr lang="en-US" sz="2800" dirty="0" err="1" smtClean="0"/>
              <a:t>MyJSA</a:t>
            </a:r>
            <a:r>
              <a:rPr lang="en-US" sz="2800" dirty="0" smtClean="0"/>
              <a:t> account</a:t>
            </a:r>
          </a:p>
          <a:p>
            <a:pPr lvl="1"/>
            <a:r>
              <a:rPr lang="en-US" dirty="0" smtClean="0"/>
              <a:t>Indicate </a:t>
            </a:r>
            <a:r>
              <a:rPr lang="en-US" dirty="0"/>
              <a:t>h</a:t>
            </a:r>
            <a:r>
              <a:rPr lang="en-US" dirty="0" smtClean="0"/>
              <a:t>igh school, and use regular e-mail</a:t>
            </a:r>
          </a:p>
          <a:p>
            <a:r>
              <a:rPr lang="en-US" sz="2800" dirty="0" smtClean="0"/>
              <a:t>Fill out JSA form</a:t>
            </a:r>
          </a:p>
          <a:p>
            <a:pPr lvl="1"/>
            <a:r>
              <a:rPr lang="en-US" dirty="0" smtClean="0"/>
              <a:t>Use your e-mail! </a:t>
            </a:r>
          </a:p>
          <a:p>
            <a:r>
              <a:rPr lang="en-US" sz="2800" dirty="0" smtClean="0"/>
              <a:t>Fill out ISD Field Trip form</a:t>
            </a:r>
          </a:p>
          <a:p>
            <a:r>
              <a:rPr lang="en-US" sz="2800" dirty="0" smtClean="0"/>
              <a:t>Pay $150 to Ms. </a:t>
            </a:r>
            <a:r>
              <a:rPr lang="en-US" sz="2800" dirty="0" err="1" smtClean="0"/>
              <a:t>DeKruyf</a:t>
            </a:r>
            <a:endParaRPr lang="en-US" sz="2800" dirty="0" smtClean="0"/>
          </a:p>
          <a:p>
            <a:r>
              <a:rPr lang="en-US" sz="2800" dirty="0" smtClean="0"/>
              <a:t>If not already done, pay $15 dues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103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JSA Winter Congress 2012</vt:lpstr>
      <vt:lpstr>Important Info</vt:lpstr>
      <vt:lpstr>How to Register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JSA Winter Congress 2012</dc:title>
  <dc:creator>Karsten Ball</dc:creator>
  <cp:lastModifiedBy>Karsten Ball</cp:lastModifiedBy>
  <cp:revision>2</cp:revision>
  <dcterms:created xsi:type="dcterms:W3CDTF">2011-12-14T03:55:25Z</dcterms:created>
  <dcterms:modified xsi:type="dcterms:W3CDTF">2011-12-14T04:10:10Z</dcterms:modified>
</cp:coreProperties>
</file>